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0" r:id="rId5"/>
    <p:sldId id="263" r:id="rId6"/>
    <p:sldId id="264" r:id="rId7"/>
    <p:sldId id="274" r:id="rId8"/>
    <p:sldId id="272" r:id="rId9"/>
    <p:sldId id="260" r:id="rId10"/>
    <p:sldId id="261" r:id="rId11"/>
    <p:sldId id="262" r:id="rId12"/>
    <p:sldId id="258" r:id="rId13"/>
    <p:sldId id="259" r:id="rId14"/>
    <p:sldId id="273" r:id="rId15"/>
    <p:sldId id="265" r:id="rId16"/>
    <p:sldId id="266" r:id="rId17"/>
    <p:sldId id="267" r:id="rId18"/>
    <p:sldId id="269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4/5/17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4/5/17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Terms - Academic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1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word or phrase used more than once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sz="3000" dirty="0"/>
              <a:t>Cause the players </a:t>
            </a:r>
            <a:r>
              <a:rPr lang="en-US" sz="3000" dirty="0" err="1"/>
              <a:t>gonna</a:t>
            </a:r>
            <a:r>
              <a:rPr lang="en-US" sz="3000" dirty="0"/>
              <a:t> play, play, play, play, play</a:t>
            </a:r>
          </a:p>
          <a:p>
            <a:pPr marL="118872" indent="0">
              <a:buNone/>
            </a:pPr>
            <a:r>
              <a:rPr lang="en-US" sz="3000" dirty="0"/>
              <a:t>And the haters </a:t>
            </a:r>
            <a:r>
              <a:rPr lang="en-US" sz="3000" dirty="0" err="1"/>
              <a:t>gonna</a:t>
            </a:r>
            <a:r>
              <a:rPr lang="en-US" sz="3000" dirty="0"/>
              <a:t> hate, hate, hate, hate, hate</a:t>
            </a:r>
          </a:p>
        </p:txBody>
      </p:sp>
    </p:spTree>
    <p:extLst>
      <p:ext uri="{BB962C8B-B14F-4D97-AF65-F5344CB8AC3E}">
        <p14:creationId xmlns:p14="http://schemas.microsoft.com/office/powerpoint/2010/main" val="266328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/>
              <a:t>This hit</a:t>
            </a:r>
          </a:p>
          <a:p>
            <a:pPr marL="118872" indent="0">
              <a:buNone/>
            </a:pPr>
            <a:r>
              <a:rPr lang="en-US" dirty="0"/>
              <a:t>That ice cold</a:t>
            </a:r>
          </a:p>
          <a:p>
            <a:pPr marL="118872" indent="0">
              <a:buNone/>
            </a:pPr>
            <a:r>
              <a:rPr lang="en-US" dirty="0"/>
              <a:t>Michelle Pfeiffer</a:t>
            </a:r>
          </a:p>
          <a:p>
            <a:pPr marL="118872" indent="0">
              <a:buNone/>
            </a:pPr>
            <a:r>
              <a:rPr lang="en-US" dirty="0"/>
              <a:t>That white gold</a:t>
            </a:r>
          </a:p>
        </p:txBody>
      </p:sp>
    </p:spTree>
    <p:extLst>
      <p:ext uri="{BB962C8B-B14F-4D97-AF65-F5344CB8AC3E}">
        <p14:creationId xmlns:p14="http://schemas.microsoft.com/office/powerpoint/2010/main" val="21089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or more words close to each other have the same initial consonant sound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Whisper words of wisdom</a:t>
            </a:r>
          </a:p>
          <a:p>
            <a:pPr marL="118872" indent="0">
              <a:buNone/>
            </a:pPr>
            <a:r>
              <a:rPr lang="en-US" dirty="0" smtClean="0"/>
              <a:t>Let it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6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which imitates a natural sound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/>
              <a:t>Tick tock, on the clock</a:t>
            </a:r>
          </a:p>
          <a:p>
            <a:pPr marL="118872" indent="0">
              <a:buNone/>
            </a:pPr>
            <a:r>
              <a:rPr lang="en-US" dirty="0"/>
              <a:t>But the party don’t stop, no</a:t>
            </a:r>
          </a:p>
        </p:txBody>
      </p:sp>
    </p:spTree>
    <p:extLst>
      <p:ext uri="{BB962C8B-B14F-4D97-AF65-F5344CB8AC3E}">
        <p14:creationId xmlns:p14="http://schemas.microsoft.com/office/powerpoint/2010/main" val="3187192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Poems often have literal and deeper, hidden figurative meanings. Symbols, comparisons, and sensory words evoke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7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Figurative language that creates an image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err="1"/>
              <a:t>Bulletholes</a:t>
            </a:r>
            <a:r>
              <a:rPr lang="en-US" dirty="0"/>
              <a:t> left in my peepholes</a:t>
            </a:r>
          </a:p>
          <a:p>
            <a:pPr marL="118872" indent="0">
              <a:buNone/>
            </a:pPr>
            <a:r>
              <a:rPr lang="en-US" dirty="0"/>
              <a:t>I'm suited up in street clothes</a:t>
            </a:r>
          </a:p>
          <a:p>
            <a:pPr marL="118872" indent="0">
              <a:buNone/>
            </a:pPr>
            <a:r>
              <a:rPr lang="en-US" dirty="0"/>
              <a:t>Hand me a nine and I'll defeat foes</a:t>
            </a:r>
          </a:p>
        </p:txBody>
      </p:sp>
    </p:spTree>
    <p:extLst>
      <p:ext uri="{BB962C8B-B14F-4D97-AF65-F5344CB8AC3E}">
        <p14:creationId xmlns:p14="http://schemas.microsoft.com/office/powerpoint/2010/main" val="176511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using is/are/am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Now I'm a warrior</a:t>
            </a:r>
          </a:p>
          <a:p>
            <a:pPr marL="118872" indent="0">
              <a:buNone/>
            </a:pPr>
            <a:r>
              <a:rPr lang="en-US" dirty="0"/>
              <a:t>Now I've got thicker skin</a:t>
            </a:r>
          </a:p>
        </p:txBody>
      </p:sp>
    </p:spTree>
    <p:extLst>
      <p:ext uri="{BB962C8B-B14F-4D97-AF65-F5344CB8AC3E}">
        <p14:creationId xmlns:p14="http://schemas.microsoft.com/office/powerpoint/2010/main" val="1524842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using two different things using “like” or “as”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/>
              <a:t>My heart is like an open highway</a:t>
            </a:r>
          </a:p>
          <a:p>
            <a:pPr marL="118872" indent="0">
              <a:buNone/>
            </a:pPr>
            <a:r>
              <a:rPr lang="en-US" dirty="0"/>
              <a:t>Like Frankie said</a:t>
            </a:r>
          </a:p>
          <a:p>
            <a:pPr marL="118872" indent="0">
              <a:buNone/>
            </a:pPr>
            <a:r>
              <a:rPr lang="en-US" dirty="0"/>
              <a:t>I did it my way</a:t>
            </a:r>
          </a:p>
          <a:p>
            <a:pPr marL="118872" indent="0">
              <a:buNone/>
            </a:pPr>
            <a:r>
              <a:rPr lang="en-US" dirty="0"/>
              <a:t>I just </a:t>
            </a:r>
            <a:r>
              <a:rPr lang="en-US" dirty="0" err="1"/>
              <a:t>wanna</a:t>
            </a:r>
            <a:r>
              <a:rPr lang="en-US" dirty="0"/>
              <a:t> live while I'm alive</a:t>
            </a:r>
          </a:p>
          <a:p>
            <a:pPr marL="118872" indent="0">
              <a:buNone/>
            </a:pPr>
            <a:r>
              <a:rPr lang="en-US" dirty="0"/>
              <a:t>It's my 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935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thing, idea, or animal given human qualities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/>
              <a:t>Another turning point, a fork stuck in the road.</a:t>
            </a:r>
          </a:p>
          <a:p>
            <a:pPr marL="118872" indent="0">
              <a:buNone/>
            </a:pPr>
            <a:r>
              <a:rPr lang="en-US" b="1" dirty="0"/>
              <a:t>Time grabs you by the wrist, directs you where to go.</a:t>
            </a:r>
          </a:p>
          <a:p>
            <a:pPr marL="118872" indent="0">
              <a:buNone/>
            </a:pPr>
            <a:r>
              <a:rPr lang="en-US" dirty="0"/>
              <a:t>So make the best of this test and don’t ask why.</a:t>
            </a:r>
          </a:p>
          <a:p>
            <a:pPr marL="118872" indent="0">
              <a:buNone/>
            </a:pPr>
            <a:r>
              <a:rPr lang="en-US" dirty="0"/>
              <a:t>It’s not a question but a lesson learned in time.</a:t>
            </a:r>
          </a:p>
        </p:txBody>
      </p:sp>
    </p:spTree>
    <p:extLst>
      <p:ext uri="{BB962C8B-B14F-4D97-AF65-F5344CB8AC3E}">
        <p14:creationId xmlns:p14="http://schemas.microsoft.com/office/powerpoint/2010/main" val="473125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represents something else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3000" dirty="0"/>
              <a:t>I'm friends with the monster that's under my bed</a:t>
            </a:r>
          </a:p>
          <a:p>
            <a:pPr marL="118872" indent="0">
              <a:buNone/>
            </a:pPr>
            <a:r>
              <a:rPr lang="en-US" sz="3000" dirty="0"/>
              <a:t>Get along with the voices inside of my head</a:t>
            </a:r>
          </a:p>
          <a:p>
            <a:pPr marL="118872" indent="0">
              <a:buNone/>
            </a:pPr>
            <a:r>
              <a:rPr lang="en-US" sz="3000" dirty="0"/>
              <a:t>You're trying to save me, stop holding your breath</a:t>
            </a:r>
          </a:p>
          <a:p>
            <a:pPr marL="118872" indent="0">
              <a:buNone/>
            </a:pPr>
            <a:r>
              <a:rPr lang="en-US" sz="3000" dirty="0"/>
              <a:t>And you think I'm crazy, yeah, you think I'm crazy</a:t>
            </a:r>
          </a:p>
        </p:txBody>
      </p:sp>
    </p:spTree>
    <p:extLst>
      <p:ext uri="{BB962C8B-B14F-4D97-AF65-F5344CB8AC3E}">
        <p14:creationId xmlns:p14="http://schemas.microsoft.com/office/powerpoint/2010/main" val="287444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term, write down the definition. Then create your own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3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the words of a poem are set on the page can impact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8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&amp; 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Line: Single “sentence”</a:t>
            </a:r>
          </a:p>
          <a:p>
            <a:r>
              <a:rPr lang="en-US" dirty="0" smtClean="0"/>
              <a:t>Stanza: Group of lines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/>
              <a:t>What would I do without your smart mouth?</a:t>
            </a:r>
          </a:p>
          <a:p>
            <a:pPr marL="118872" indent="0">
              <a:buNone/>
            </a:pPr>
            <a:r>
              <a:rPr lang="en-US" dirty="0"/>
              <a:t>Drawing me in, and you kicking me out</a:t>
            </a:r>
          </a:p>
          <a:p>
            <a:pPr marL="118872" indent="0">
              <a:buNone/>
            </a:pPr>
            <a:r>
              <a:rPr lang="en-US" dirty="0"/>
              <a:t>You've got my head spinning, no kidding, I can't pin you down</a:t>
            </a:r>
          </a:p>
          <a:p>
            <a:pPr marL="118872" indent="0">
              <a:buNone/>
            </a:pPr>
            <a:r>
              <a:rPr lang="en-US" dirty="0"/>
              <a:t>What's going on in that beautiful mind</a:t>
            </a:r>
          </a:p>
          <a:p>
            <a:pPr marL="118872" indent="0">
              <a:buNone/>
            </a:pPr>
            <a:r>
              <a:rPr lang="en-US" dirty="0"/>
              <a:t>I'm on your magical mystery ride</a:t>
            </a:r>
          </a:p>
          <a:p>
            <a:pPr marL="118872" indent="0">
              <a:buNone/>
            </a:pPr>
            <a:r>
              <a:rPr lang="en-US" dirty="0"/>
              <a:t>And I'm so dizzy, don't know what hit me, but I'll be alright</a:t>
            </a:r>
          </a:p>
        </p:txBody>
      </p:sp>
    </p:spTree>
    <p:extLst>
      <p:ext uri="{BB962C8B-B14F-4D97-AF65-F5344CB8AC3E}">
        <p14:creationId xmlns:p14="http://schemas.microsoft.com/office/powerpoint/2010/main" val="417113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/>
          <a:lstStyle/>
          <a:p>
            <a:r>
              <a:rPr lang="en-US" dirty="0" smtClean="0"/>
              <a:t>Words with the same ending sound</a:t>
            </a:r>
          </a:p>
          <a:p>
            <a:pPr marL="118872" indent="0">
              <a:buNone/>
            </a:pPr>
            <a:endParaRPr lang="en-US" sz="3100" dirty="0" smtClean="0"/>
          </a:p>
          <a:p>
            <a:pPr marL="118872" indent="0">
              <a:buNone/>
            </a:pPr>
            <a:endParaRPr lang="en-US" sz="3100" dirty="0" smtClean="0"/>
          </a:p>
          <a:p>
            <a:pPr marL="118872" indent="0">
              <a:buNone/>
            </a:pPr>
            <a:r>
              <a:rPr lang="en-US" sz="3100" dirty="0"/>
              <a:t>Hello, can you hear me?</a:t>
            </a:r>
          </a:p>
          <a:p>
            <a:pPr marL="118872" indent="0">
              <a:buNone/>
            </a:pPr>
            <a:r>
              <a:rPr lang="en-US" sz="3100" dirty="0"/>
              <a:t>I'm in California dreaming about who we used to be</a:t>
            </a:r>
          </a:p>
          <a:p>
            <a:pPr marL="118872" indent="0">
              <a:buNone/>
            </a:pPr>
            <a:r>
              <a:rPr lang="en-US" sz="3100" dirty="0"/>
              <a:t>When we were younger and free</a:t>
            </a:r>
          </a:p>
        </p:txBody>
      </p:sp>
    </p:spTree>
    <p:extLst>
      <p:ext uri="{BB962C8B-B14F-4D97-AF65-F5344CB8AC3E}">
        <p14:creationId xmlns:p14="http://schemas.microsoft.com/office/powerpoint/2010/main" val="28658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Poem without set rhyme, structure, or pattern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7636" y="3541722"/>
            <a:ext cx="82091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Nah, can I kick it? Thank you. Yeah I'm so damn grateful.</a:t>
            </a:r>
          </a:p>
          <a:p>
            <a:r>
              <a:rPr lang="en-US" sz="2500" dirty="0"/>
              <a:t>I grew up, really wanted gold fronts</a:t>
            </a:r>
          </a:p>
          <a:p>
            <a:r>
              <a:rPr lang="en-US" sz="2500" dirty="0"/>
              <a:t>But that's what you get when Wu-Tang raised you</a:t>
            </a:r>
          </a:p>
          <a:p>
            <a:r>
              <a:rPr lang="en-US" sz="2500" dirty="0"/>
              <a:t>Y'all can't stop me, go hard like I got an 808 in my heart beat</a:t>
            </a:r>
          </a:p>
          <a:p>
            <a:r>
              <a:rPr lang="en-US" sz="2500" dirty="0"/>
              <a:t>And I'm eating at the beat like you give a little speed to a great white shark on shark </a:t>
            </a:r>
            <a:r>
              <a:rPr lang="en-US" sz="2500" dirty="0" smtClean="0"/>
              <a:t>week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5268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Special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Haiku</a:t>
            </a:r>
          </a:p>
          <a:p>
            <a:r>
              <a:rPr lang="en-US" dirty="0" smtClean="0"/>
              <a:t>Limerick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Found</a:t>
            </a:r>
          </a:p>
          <a:p>
            <a:r>
              <a:rPr lang="en-US" dirty="0" smtClean="0"/>
              <a:t>Sonnet</a:t>
            </a:r>
          </a:p>
          <a:p>
            <a:r>
              <a:rPr lang="en-US" dirty="0" smtClean="0"/>
              <a:t>Acrostic</a:t>
            </a:r>
          </a:p>
          <a:p>
            <a:r>
              <a:rPr lang="en-US" dirty="0" err="1" smtClean="0"/>
              <a:t>Cinquain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5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Devices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words and sounds are used and repeated can emphasize ideas and evoke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or stanza that repeats</a:t>
            </a:r>
          </a:p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r>
              <a:rPr lang="en-US" dirty="0" smtClean="0"/>
              <a:t>You used to call me on my cellphone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1061</TotalTime>
  <Words>560</Words>
  <Application>Microsoft Macintosh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Poetry Terms - Academic</vt:lpstr>
      <vt:lpstr>Directions </vt:lpstr>
      <vt:lpstr>Structure</vt:lpstr>
      <vt:lpstr>Line &amp; Stanza</vt:lpstr>
      <vt:lpstr>Rhyme</vt:lpstr>
      <vt:lpstr>Free Verse</vt:lpstr>
      <vt:lpstr>Other Special Forms</vt:lpstr>
      <vt:lpstr>Sound Devices</vt:lpstr>
      <vt:lpstr>Refrain </vt:lpstr>
      <vt:lpstr>Repetition</vt:lpstr>
      <vt:lpstr>Rhythm</vt:lpstr>
      <vt:lpstr>Alliteration</vt:lpstr>
      <vt:lpstr>Onomatopoeia</vt:lpstr>
      <vt:lpstr>Figurative Language</vt:lpstr>
      <vt:lpstr>Imagery </vt:lpstr>
      <vt:lpstr>Metaphor</vt:lpstr>
      <vt:lpstr>Simile</vt:lpstr>
      <vt:lpstr>Personification </vt:lpstr>
      <vt:lpstr>Symbol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Terms</dc:title>
  <dc:creator>Lisa Kane</dc:creator>
  <cp:lastModifiedBy>Lisa Kane</cp:lastModifiedBy>
  <cp:revision>11</cp:revision>
  <dcterms:created xsi:type="dcterms:W3CDTF">2016-03-02T21:50:39Z</dcterms:created>
  <dcterms:modified xsi:type="dcterms:W3CDTF">2017-04-05T19:30:39Z</dcterms:modified>
</cp:coreProperties>
</file>